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284" r:id="rId5"/>
    <p:sldId id="287" r:id="rId6"/>
    <p:sldId id="289" r:id="rId7"/>
    <p:sldId id="286" r:id="rId8"/>
    <p:sldId id="288" r:id="rId9"/>
    <p:sldId id="276" r:id="rId10"/>
    <p:sldId id="27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10DE87-A63F-4FD9-AE29-81DF0DCDEB25}" v="57" dt="2023-05-12T13:12:31.0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718"/>
  </p:normalViewPr>
  <p:slideViewPr>
    <p:cSldViewPr snapToGrid="0">
      <p:cViewPr varScale="1">
        <p:scale>
          <a:sx n="75" d="100"/>
          <a:sy n="75" d="100"/>
        </p:scale>
        <p:origin x="327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ful Surjuse" userId="63feabdd4e4997dd" providerId="LiveId" clId="{5A4CD53B-A0E2-4204-9940-D384A8911A97}"/>
    <pc:docChg chg="delSld">
      <pc:chgData name="Praful Surjuse" userId="63feabdd4e4997dd" providerId="LiveId" clId="{5A4CD53B-A0E2-4204-9940-D384A8911A97}" dt="2023-05-12T13:57:09.796" v="0" actId="2696"/>
      <pc:docMkLst>
        <pc:docMk/>
      </pc:docMkLst>
      <pc:sldChg chg="del">
        <pc:chgData name="Praful Surjuse" userId="63feabdd4e4997dd" providerId="LiveId" clId="{5A4CD53B-A0E2-4204-9940-D384A8911A97}" dt="2023-05-12T13:57:09.796" v="0" actId="2696"/>
        <pc:sldMkLst>
          <pc:docMk/>
          <pc:sldMk cId="1197997632" sldId="280"/>
        </pc:sldMkLst>
      </pc:sldChg>
      <pc:sldChg chg="del">
        <pc:chgData name="Praful Surjuse" userId="63feabdd4e4997dd" providerId="LiveId" clId="{5A4CD53B-A0E2-4204-9940-D384A8911A97}" dt="2023-05-12T13:57:09.796" v="0" actId="2696"/>
        <pc:sldMkLst>
          <pc:docMk/>
          <pc:sldMk cId="1350264078" sldId="282"/>
        </pc:sldMkLst>
      </pc:sldChg>
      <pc:sldChg chg="del">
        <pc:chgData name="Praful Surjuse" userId="63feabdd4e4997dd" providerId="LiveId" clId="{5A4CD53B-A0E2-4204-9940-D384A8911A97}" dt="2023-05-12T13:57:09.796" v="0" actId="2696"/>
        <pc:sldMkLst>
          <pc:docMk/>
          <pc:sldMk cId="407624485" sldId="283"/>
        </pc:sldMkLst>
      </pc:sldChg>
      <pc:sldChg chg="del">
        <pc:chgData name="Praful Surjuse" userId="63feabdd4e4997dd" providerId="LiveId" clId="{5A4CD53B-A0E2-4204-9940-D384A8911A97}" dt="2023-05-12T13:57:09.796" v="0" actId="2696"/>
        <pc:sldMkLst>
          <pc:docMk/>
          <pc:sldMk cId="190135540" sldId="285"/>
        </pc:sldMkLst>
      </pc:sldChg>
    </pc:docChg>
  </pc:docChgLst>
  <pc:docChgLst>
    <pc:chgData name="Praful Surjuse" userId="63feabdd4e4997dd" providerId="LiveId" clId="{B710DE87-A63F-4FD9-AE29-81DF0DCDEB25}"/>
    <pc:docChg chg="undo custSel addSld delSld modSld sldOrd">
      <pc:chgData name="Praful Surjuse" userId="63feabdd4e4997dd" providerId="LiveId" clId="{B710DE87-A63F-4FD9-AE29-81DF0DCDEB25}" dt="2023-05-12T13:49:44.613" v="1743" actId="2696"/>
      <pc:docMkLst>
        <pc:docMk/>
      </pc:docMkLst>
      <pc:sldChg chg="del">
        <pc:chgData name="Praful Surjuse" userId="63feabdd4e4997dd" providerId="LiveId" clId="{B710DE87-A63F-4FD9-AE29-81DF0DCDEB25}" dt="2023-05-12T13:49:44.613" v="1743" actId="2696"/>
        <pc:sldMkLst>
          <pc:docMk/>
          <pc:sldMk cId="2259308896" sldId="256"/>
        </pc:sldMkLst>
      </pc:sldChg>
      <pc:sldChg chg="del">
        <pc:chgData name="Praful Surjuse" userId="63feabdd4e4997dd" providerId="LiveId" clId="{B710DE87-A63F-4FD9-AE29-81DF0DCDEB25}" dt="2023-05-12T13:49:44.613" v="1743" actId="2696"/>
        <pc:sldMkLst>
          <pc:docMk/>
          <pc:sldMk cId="1325608595" sldId="257"/>
        </pc:sldMkLst>
      </pc:sldChg>
      <pc:sldChg chg="del">
        <pc:chgData name="Praful Surjuse" userId="63feabdd4e4997dd" providerId="LiveId" clId="{B710DE87-A63F-4FD9-AE29-81DF0DCDEB25}" dt="2023-05-12T03:40:04.172" v="563" actId="2696"/>
        <pc:sldMkLst>
          <pc:docMk/>
          <pc:sldMk cId="1639799154" sldId="258"/>
        </pc:sldMkLst>
      </pc:sldChg>
      <pc:sldChg chg="del">
        <pc:chgData name="Praful Surjuse" userId="63feabdd4e4997dd" providerId="LiveId" clId="{B710DE87-A63F-4FD9-AE29-81DF0DCDEB25}" dt="2023-05-12T03:40:11.233" v="564" actId="2696"/>
        <pc:sldMkLst>
          <pc:docMk/>
          <pc:sldMk cId="3446797337" sldId="259"/>
        </pc:sldMkLst>
      </pc:sldChg>
      <pc:sldChg chg="del">
        <pc:chgData name="Praful Surjuse" userId="63feabdd4e4997dd" providerId="LiveId" clId="{B710DE87-A63F-4FD9-AE29-81DF0DCDEB25}" dt="2023-05-12T03:40:24.654" v="566" actId="2696"/>
        <pc:sldMkLst>
          <pc:docMk/>
          <pc:sldMk cId="4212917468" sldId="260"/>
        </pc:sldMkLst>
      </pc:sldChg>
      <pc:sldChg chg="del">
        <pc:chgData name="Praful Surjuse" userId="63feabdd4e4997dd" providerId="LiveId" clId="{B710DE87-A63F-4FD9-AE29-81DF0DCDEB25}" dt="2023-05-12T03:40:19.251" v="565" actId="2696"/>
        <pc:sldMkLst>
          <pc:docMk/>
          <pc:sldMk cId="1527386939" sldId="261"/>
        </pc:sldMkLst>
      </pc:sldChg>
      <pc:sldChg chg="del">
        <pc:chgData name="Praful Surjuse" userId="63feabdd4e4997dd" providerId="LiveId" clId="{B710DE87-A63F-4FD9-AE29-81DF0DCDEB25}" dt="2023-05-12T03:40:37.921" v="570" actId="2696"/>
        <pc:sldMkLst>
          <pc:docMk/>
          <pc:sldMk cId="700209266" sldId="264"/>
        </pc:sldMkLst>
      </pc:sldChg>
      <pc:sldChg chg="del">
        <pc:chgData name="Praful Surjuse" userId="63feabdd4e4997dd" providerId="LiveId" clId="{B710DE87-A63F-4FD9-AE29-81DF0DCDEB25}" dt="2023-05-12T03:40:45.915" v="572" actId="2696"/>
        <pc:sldMkLst>
          <pc:docMk/>
          <pc:sldMk cId="2563119616" sldId="265"/>
        </pc:sldMkLst>
      </pc:sldChg>
      <pc:sldChg chg="del">
        <pc:chgData name="Praful Surjuse" userId="63feabdd4e4997dd" providerId="LiveId" clId="{B710DE87-A63F-4FD9-AE29-81DF0DCDEB25}" dt="2023-05-12T03:40:50.271" v="573" actId="2696"/>
        <pc:sldMkLst>
          <pc:docMk/>
          <pc:sldMk cId="2721508595" sldId="266"/>
        </pc:sldMkLst>
      </pc:sldChg>
      <pc:sldChg chg="del">
        <pc:chgData name="Praful Surjuse" userId="63feabdd4e4997dd" providerId="LiveId" clId="{B710DE87-A63F-4FD9-AE29-81DF0DCDEB25}" dt="2023-05-12T03:41:00.124" v="574" actId="2696"/>
        <pc:sldMkLst>
          <pc:docMk/>
          <pc:sldMk cId="445070695" sldId="267"/>
        </pc:sldMkLst>
      </pc:sldChg>
      <pc:sldChg chg="del">
        <pc:chgData name="Praful Surjuse" userId="63feabdd4e4997dd" providerId="LiveId" clId="{B710DE87-A63F-4FD9-AE29-81DF0DCDEB25}" dt="2023-05-12T03:40:34.722" v="569" actId="2696"/>
        <pc:sldMkLst>
          <pc:docMk/>
          <pc:sldMk cId="3396266754" sldId="269"/>
        </pc:sldMkLst>
      </pc:sldChg>
      <pc:sldChg chg="del">
        <pc:chgData name="Praful Surjuse" userId="63feabdd4e4997dd" providerId="LiveId" clId="{B710DE87-A63F-4FD9-AE29-81DF0DCDEB25}" dt="2023-05-12T03:40:40.716" v="571" actId="2696"/>
        <pc:sldMkLst>
          <pc:docMk/>
          <pc:sldMk cId="932498405" sldId="270"/>
        </pc:sldMkLst>
      </pc:sldChg>
      <pc:sldChg chg="del">
        <pc:chgData name="Praful Surjuse" userId="63feabdd4e4997dd" providerId="LiveId" clId="{B710DE87-A63F-4FD9-AE29-81DF0DCDEB25}" dt="2023-05-12T03:40:31.892" v="568" actId="2696"/>
        <pc:sldMkLst>
          <pc:docMk/>
          <pc:sldMk cId="3335690284" sldId="271"/>
        </pc:sldMkLst>
      </pc:sldChg>
      <pc:sldChg chg="del">
        <pc:chgData name="Praful Surjuse" userId="63feabdd4e4997dd" providerId="LiveId" clId="{B710DE87-A63F-4FD9-AE29-81DF0DCDEB25}" dt="2023-05-12T03:40:27.848" v="567" actId="2696"/>
        <pc:sldMkLst>
          <pc:docMk/>
          <pc:sldMk cId="2639983765" sldId="273"/>
        </pc:sldMkLst>
      </pc:sldChg>
      <pc:sldChg chg="modSp mod">
        <pc:chgData name="Praful Surjuse" userId="63feabdd4e4997dd" providerId="LiveId" clId="{B710DE87-A63F-4FD9-AE29-81DF0DCDEB25}" dt="2023-05-12T03:42:01.744" v="605"/>
        <pc:sldMkLst>
          <pc:docMk/>
          <pc:sldMk cId="926184573" sldId="275"/>
        </pc:sldMkLst>
        <pc:spChg chg="mod">
          <ac:chgData name="Praful Surjuse" userId="63feabdd4e4997dd" providerId="LiveId" clId="{B710DE87-A63F-4FD9-AE29-81DF0DCDEB25}" dt="2023-05-12T03:42:01.744" v="605"/>
          <ac:spMkLst>
            <pc:docMk/>
            <pc:sldMk cId="926184573" sldId="275"/>
            <ac:spMk id="3" creationId="{BABC2CE0-8806-4B2A-A10A-32984D317434}"/>
          </ac:spMkLst>
        </pc:spChg>
      </pc:sldChg>
      <pc:sldChg chg="addSp delSp modSp ord">
        <pc:chgData name="Praful Surjuse" userId="63feabdd4e4997dd" providerId="LiveId" clId="{B710DE87-A63F-4FD9-AE29-81DF0DCDEB25}" dt="2023-05-12T12:19:28.151" v="637" actId="1076"/>
        <pc:sldMkLst>
          <pc:docMk/>
          <pc:sldMk cId="4144416277" sldId="276"/>
        </pc:sldMkLst>
        <pc:picChg chg="mod">
          <ac:chgData name="Praful Surjuse" userId="63feabdd4e4997dd" providerId="LiveId" clId="{B710DE87-A63F-4FD9-AE29-81DF0DCDEB25}" dt="2023-05-12T03:55:56.178" v="633" actId="1076"/>
          <ac:picMkLst>
            <pc:docMk/>
            <pc:sldMk cId="4144416277" sldId="276"/>
            <ac:picMk id="1026" creationId="{EE2C7F37-0E8F-1834-EF0F-842BDA50C380}"/>
          </ac:picMkLst>
        </pc:picChg>
        <pc:picChg chg="mod">
          <ac:chgData name="Praful Surjuse" userId="63feabdd4e4997dd" providerId="LiveId" clId="{B710DE87-A63F-4FD9-AE29-81DF0DCDEB25}" dt="2023-05-12T03:52:41.270" v="631" actId="14100"/>
          <ac:picMkLst>
            <pc:docMk/>
            <pc:sldMk cId="4144416277" sldId="276"/>
            <ac:picMk id="1028" creationId="{3F7EC5A1-0FC5-998D-D943-94BB69848498}"/>
          </ac:picMkLst>
        </pc:picChg>
        <pc:picChg chg="mod">
          <ac:chgData name="Praful Surjuse" userId="63feabdd4e4997dd" providerId="LiveId" clId="{B710DE87-A63F-4FD9-AE29-81DF0DCDEB25}" dt="2023-05-12T03:56:08.899" v="635" actId="1076"/>
          <ac:picMkLst>
            <pc:docMk/>
            <pc:sldMk cId="4144416277" sldId="276"/>
            <ac:picMk id="1030" creationId="{C2C704AA-C32C-C0EF-B3C6-544414DD27EE}"/>
          </ac:picMkLst>
        </pc:picChg>
        <pc:picChg chg="add del mod">
          <ac:chgData name="Praful Surjuse" userId="63feabdd4e4997dd" providerId="LiveId" clId="{B710DE87-A63F-4FD9-AE29-81DF0DCDEB25}" dt="2023-05-12T03:51:17.226" v="613"/>
          <ac:picMkLst>
            <pc:docMk/>
            <pc:sldMk cId="4144416277" sldId="276"/>
            <ac:picMk id="1032" creationId="{B7CA37B4-5BD6-ECC2-039C-6B9C8EE006D9}"/>
          </ac:picMkLst>
        </pc:picChg>
        <pc:picChg chg="add mod">
          <ac:chgData name="Praful Surjuse" userId="63feabdd4e4997dd" providerId="LiveId" clId="{B710DE87-A63F-4FD9-AE29-81DF0DCDEB25}" dt="2023-05-12T12:19:28.151" v="637" actId="1076"/>
          <ac:picMkLst>
            <pc:docMk/>
            <pc:sldMk cId="4144416277" sldId="276"/>
            <ac:picMk id="1034" creationId="{23A366A3-053C-8DBB-6764-24C2706DD305}"/>
          </ac:picMkLst>
        </pc:picChg>
      </pc:sldChg>
      <pc:sldChg chg="modSp del mod">
        <pc:chgData name="Praful Surjuse" userId="63feabdd4e4997dd" providerId="LiveId" clId="{B710DE87-A63F-4FD9-AE29-81DF0DCDEB25}" dt="2023-05-12T13:49:44.613" v="1743" actId="2696"/>
        <pc:sldMkLst>
          <pc:docMk/>
          <pc:sldMk cId="1600264983" sldId="277"/>
        </pc:sldMkLst>
        <pc:spChg chg="mod">
          <ac:chgData name="Praful Surjuse" userId="63feabdd4e4997dd" providerId="LiveId" clId="{B710DE87-A63F-4FD9-AE29-81DF0DCDEB25}" dt="2023-05-12T13:10:09.135" v="1620" actId="14100"/>
          <ac:spMkLst>
            <pc:docMk/>
            <pc:sldMk cId="1600264983" sldId="277"/>
            <ac:spMk id="2" creationId="{9A6C7E23-BF57-E351-73A8-B3D8C765BEE0}"/>
          </ac:spMkLst>
        </pc:spChg>
      </pc:sldChg>
      <pc:sldChg chg="addSp modSp del mod">
        <pc:chgData name="Praful Surjuse" userId="63feabdd4e4997dd" providerId="LiveId" clId="{B710DE87-A63F-4FD9-AE29-81DF0DCDEB25}" dt="2023-05-12T13:49:44.613" v="1743" actId="2696"/>
        <pc:sldMkLst>
          <pc:docMk/>
          <pc:sldMk cId="1850331478" sldId="278"/>
        </pc:sldMkLst>
        <pc:spChg chg="mod">
          <ac:chgData name="Praful Surjuse" userId="63feabdd4e4997dd" providerId="LiveId" clId="{B710DE87-A63F-4FD9-AE29-81DF0DCDEB25}" dt="2023-05-12T13:10:16.904" v="1621" actId="14100"/>
          <ac:spMkLst>
            <pc:docMk/>
            <pc:sldMk cId="1850331478" sldId="278"/>
            <ac:spMk id="2" creationId="{59FEDC12-9E1B-6DAA-495F-D0AF11913539}"/>
          </ac:spMkLst>
        </pc:spChg>
        <pc:spChg chg="mod">
          <ac:chgData name="Praful Surjuse" userId="63feabdd4e4997dd" providerId="LiveId" clId="{B710DE87-A63F-4FD9-AE29-81DF0DCDEB25}" dt="2023-05-12T13:10:23.117" v="1622" actId="14100"/>
          <ac:spMkLst>
            <pc:docMk/>
            <pc:sldMk cId="1850331478" sldId="278"/>
            <ac:spMk id="3" creationId="{C5218BD7-2B9C-08C7-28DD-AEF81EB9016B}"/>
          </ac:spMkLst>
        </pc:spChg>
        <pc:picChg chg="add mod">
          <ac:chgData name="Praful Surjuse" userId="63feabdd4e4997dd" providerId="LiveId" clId="{B710DE87-A63F-4FD9-AE29-81DF0DCDEB25}" dt="2023-05-12T03:06:39.087" v="46" actId="14100"/>
          <ac:picMkLst>
            <pc:docMk/>
            <pc:sldMk cId="1850331478" sldId="278"/>
            <ac:picMk id="8" creationId="{E9E4578C-4873-44AA-0B38-4D3F971E8429}"/>
          </ac:picMkLst>
        </pc:picChg>
      </pc:sldChg>
      <pc:sldChg chg="modSp del mod">
        <pc:chgData name="Praful Surjuse" userId="63feabdd4e4997dd" providerId="LiveId" clId="{B710DE87-A63F-4FD9-AE29-81DF0DCDEB25}" dt="2023-05-12T13:49:44.613" v="1743" actId="2696"/>
        <pc:sldMkLst>
          <pc:docMk/>
          <pc:sldMk cId="549256181" sldId="279"/>
        </pc:sldMkLst>
        <pc:spChg chg="mod">
          <ac:chgData name="Praful Surjuse" userId="63feabdd4e4997dd" providerId="LiveId" clId="{B710DE87-A63F-4FD9-AE29-81DF0DCDEB25}" dt="2023-05-12T03:09:27.094" v="54" actId="20577"/>
          <ac:spMkLst>
            <pc:docMk/>
            <pc:sldMk cId="549256181" sldId="279"/>
            <ac:spMk id="2" creationId="{6A050BBF-3674-0854-F410-A249CB229C4C}"/>
          </ac:spMkLst>
        </pc:spChg>
        <pc:spChg chg="mod">
          <ac:chgData name="Praful Surjuse" userId="63feabdd4e4997dd" providerId="LiveId" clId="{B710DE87-A63F-4FD9-AE29-81DF0DCDEB25}" dt="2023-05-12T13:11:14.140" v="1644" actId="20577"/>
          <ac:spMkLst>
            <pc:docMk/>
            <pc:sldMk cId="549256181" sldId="279"/>
            <ac:spMk id="3" creationId="{389D834A-844D-5ED1-36A9-230D47A14243}"/>
          </ac:spMkLst>
        </pc:spChg>
      </pc:sldChg>
      <pc:sldChg chg="addSp delSp modSp mod">
        <pc:chgData name="Praful Surjuse" userId="63feabdd4e4997dd" providerId="LiveId" clId="{B710DE87-A63F-4FD9-AE29-81DF0DCDEB25}" dt="2023-05-12T03:02:42.717" v="10"/>
        <pc:sldMkLst>
          <pc:docMk/>
          <pc:sldMk cId="1197997632" sldId="280"/>
        </pc:sldMkLst>
        <pc:picChg chg="add del mod">
          <ac:chgData name="Praful Surjuse" userId="63feabdd4e4997dd" providerId="LiveId" clId="{B710DE87-A63F-4FD9-AE29-81DF0DCDEB25}" dt="2023-05-12T03:02:42.717" v="10"/>
          <ac:picMkLst>
            <pc:docMk/>
            <pc:sldMk cId="1197997632" sldId="280"/>
            <ac:picMk id="14" creationId="{903C2D8B-50B1-018D-2F13-C50C8ACB688D}"/>
          </ac:picMkLst>
        </pc:picChg>
      </pc:sldChg>
      <pc:sldChg chg="addSp delSp modSp new del mod ord">
        <pc:chgData name="Praful Surjuse" userId="63feabdd4e4997dd" providerId="LiveId" clId="{B710DE87-A63F-4FD9-AE29-81DF0DCDEB25}" dt="2023-05-12T13:49:44.613" v="1743" actId="2696"/>
        <pc:sldMkLst>
          <pc:docMk/>
          <pc:sldMk cId="3541735348" sldId="281"/>
        </pc:sldMkLst>
        <pc:spChg chg="mod">
          <ac:chgData name="Praful Surjuse" userId="63feabdd4e4997dd" providerId="LiveId" clId="{B710DE87-A63F-4FD9-AE29-81DF0DCDEB25}" dt="2023-05-12T03:04:46.829" v="35" actId="14100"/>
          <ac:spMkLst>
            <pc:docMk/>
            <pc:sldMk cId="3541735348" sldId="281"/>
            <ac:spMk id="2" creationId="{5562F229-98EF-0123-8BF9-C24EB18F422A}"/>
          </ac:spMkLst>
        </pc:spChg>
        <pc:spChg chg="del">
          <ac:chgData name="Praful Surjuse" userId="63feabdd4e4997dd" providerId="LiveId" clId="{B710DE87-A63F-4FD9-AE29-81DF0DCDEB25}" dt="2023-05-12T03:02:51.021" v="12"/>
          <ac:spMkLst>
            <pc:docMk/>
            <pc:sldMk cId="3541735348" sldId="281"/>
            <ac:spMk id="3" creationId="{CC6311B6-142C-7A80-88FA-66ADE6C8C5A0}"/>
          </ac:spMkLst>
        </pc:spChg>
        <pc:spChg chg="add mod">
          <ac:chgData name="Praful Surjuse" userId="63feabdd4e4997dd" providerId="LiveId" clId="{B710DE87-A63F-4FD9-AE29-81DF0DCDEB25}" dt="2023-05-12T13:12:12.269" v="1678" actId="14100"/>
          <ac:spMkLst>
            <pc:docMk/>
            <pc:sldMk cId="3541735348" sldId="281"/>
            <ac:spMk id="11" creationId="{D858F3D5-B98D-C74E-6A69-AE1970923F40}"/>
          </ac:spMkLst>
        </pc:spChg>
        <pc:picChg chg="add mod">
          <ac:chgData name="Praful Surjuse" userId="63feabdd4e4997dd" providerId="LiveId" clId="{B710DE87-A63F-4FD9-AE29-81DF0DCDEB25}" dt="2023-05-12T03:04:55.005" v="36" actId="1076"/>
          <ac:picMkLst>
            <pc:docMk/>
            <pc:sldMk cId="3541735348" sldId="281"/>
            <ac:picMk id="8" creationId="{8BD9DF1A-6265-0658-C6D9-E7847C4F86E4}"/>
          </ac:picMkLst>
        </pc:picChg>
        <pc:picChg chg="add mod">
          <ac:chgData name="Praful Surjuse" userId="63feabdd4e4997dd" providerId="LiveId" clId="{B710DE87-A63F-4FD9-AE29-81DF0DCDEB25}" dt="2023-05-12T03:04:57.898" v="37" actId="1076"/>
          <ac:picMkLst>
            <pc:docMk/>
            <pc:sldMk cId="3541735348" sldId="281"/>
            <ac:picMk id="10" creationId="{64E3790B-2B18-2CC8-EF28-2498B1AB12A3}"/>
          </ac:picMkLst>
        </pc:picChg>
      </pc:sldChg>
      <pc:sldChg chg="addSp delSp modSp new mod ord">
        <pc:chgData name="Praful Surjuse" userId="63feabdd4e4997dd" providerId="LiveId" clId="{B710DE87-A63F-4FD9-AE29-81DF0DCDEB25}" dt="2023-05-12T13:14:34.607" v="1742" actId="14100"/>
        <pc:sldMkLst>
          <pc:docMk/>
          <pc:sldMk cId="1350264078" sldId="282"/>
        </pc:sldMkLst>
        <pc:spChg chg="mod">
          <ac:chgData name="Praful Surjuse" userId="63feabdd4e4997dd" providerId="LiveId" clId="{B710DE87-A63F-4FD9-AE29-81DF0DCDEB25}" dt="2023-05-12T13:14:34.607" v="1742" actId="14100"/>
          <ac:spMkLst>
            <pc:docMk/>
            <pc:sldMk cId="1350264078" sldId="282"/>
            <ac:spMk id="2" creationId="{DCCD5D91-8853-7028-22C7-72CBA9CC5312}"/>
          </ac:spMkLst>
        </pc:spChg>
        <pc:spChg chg="del">
          <ac:chgData name="Praful Surjuse" userId="63feabdd4e4997dd" providerId="LiveId" clId="{B710DE87-A63F-4FD9-AE29-81DF0DCDEB25}" dt="2023-05-12T03:11:54.886" v="70"/>
          <ac:spMkLst>
            <pc:docMk/>
            <pc:sldMk cId="1350264078" sldId="282"/>
            <ac:spMk id="3" creationId="{7FE3A4F1-3FA7-816F-3237-8D8EE894F477}"/>
          </ac:spMkLst>
        </pc:spChg>
        <pc:picChg chg="add mod">
          <ac:chgData name="Praful Surjuse" userId="63feabdd4e4997dd" providerId="LiveId" clId="{B710DE87-A63F-4FD9-AE29-81DF0DCDEB25}" dt="2023-05-12T03:15:11.142" v="100" actId="1076"/>
          <ac:picMkLst>
            <pc:docMk/>
            <pc:sldMk cId="1350264078" sldId="282"/>
            <ac:picMk id="8" creationId="{92131DFC-8B27-90CD-1B16-24D8B5B222D0}"/>
          </ac:picMkLst>
        </pc:picChg>
        <pc:picChg chg="add mod">
          <ac:chgData name="Praful Surjuse" userId="63feabdd4e4997dd" providerId="LiveId" clId="{B710DE87-A63F-4FD9-AE29-81DF0DCDEB25}" dt="2023-05-12T03:15:13.595" v="101" actId="1076"/>
          <ac:picMkLst>
            <pc:docMk/>
            <pc:sldMk cId="1350264078" sldId="282"/>
            <ac:picMk id="10" creationId="{4298C703-CB2F-5366-ADFA-BD9FCEA0CB3E}"/>
          </ac:picMkLst>
        </pc:picChg>
      </pc:sldChg>
      <pc:sldChg chg="addSp delSp modSp new mod">
        <pc:chgData name="Praful Surjuse" userId="63feabdd4e4997dd" providerId="LiveId" clId="{B710DE87-A63F-4FD9-AE29-81DF0DCDEB25}" dt="2023-05-12T13:13:13.309" v="1736" actId="20577"/>
        <pc:sldMkLst>
          <pc:docMk/>
          <pc:sldMk cId="407624485" sldId="283"/>
        </pc:sldMkLst>
        <pc:spChg chg="mod">
          <ac:chgData name="Praful Surjuse" userId="63feabdd4e4997dd" providerId="LiveId" clId="{B710DE87-A63F-4FD9-AE29-81DF0DCDEB25}" dt="2023-05-12T03:23:07.453" v="372" actId="20577"/>
          <ac:spMkLst>
            <pc:docMk/>
            <pc:sldMk cId="407624485" sldId="283"/>
            <ac:spMk id="2" creationId="{7A23BC65-2F13-FCC7-DB13-21BA7212E1E4}"/>
          </ac:spMkLst>
        </pc:spChg>
        <pc:spChg chg="del mod">
          <ac:chgData name="Praful Surjuse" userId="63feabdd4e4997dd" providerId="LiveId" clId="{B710DE87-A63F-4FD9-AE29-81DF0DCDEB25}" dt="2023-05-12T03:26:50.226" v="373"/>
          <ac:spMkLst>
            <pc:docMk/>
            <pc:sldMk cId="407624485" sldId="283"/>
            <ac:spMk id="3" creationId="{3E9623E2-7161-4788-6C73-AD81630CE159}"/>
          </ac:spMkLst>
        </pc:spChg>
        <pc:spChg chg="add mod">
          <ac:chgData name="Praful Surjuse" userId="63feabdd4e4997dd" providerId="LiveId" clId="{B710DE87-A63F-4FD9-AE29-81DF0DCDEB25}" dt="2023-05-12T13:13:13.309" v="1736" actId="20577"/>
          <ac:spMkLst>
            <pc:docMk/>
            <pc:sldMk cId="407624485" sldId="283"/>
            <ac:spMk id="9" creationId="{DE921935-0346-1878-BC8B-B5978FE9FB28}"/>
          </ac:spMkLst>
        </pc:spChg>
        <pc:picChg chg="add mod">
          <ac:chgData name="Praful Surjuse" userId="63feabdd4e4997dd" providerId="LiveId" clId="{B710DE87-A63F-4FD9-AE29-81DF0DCDEB25}" dt="2023-05-12T03:26:51.227" v="375" actId="962"/>
          <ac:picMkLst>
            <pc:docMk/>
            <pc:sldMk cId="407624485" sldId="283"/>
            <ac:picMk id="8" creationId="{6848308B-0A20-CD8D-5DF8-31A0D5AAFADC}"/>
          </ac:picMkLst>
        </pc:picChg>
      </pc:sldChg>
      <pc:sldChg chg="modSp new mod">
        <pc:chgData name="Praful Surjuse" userId="63feabdd4e4997dd" providerId="LiveId" clId="{B710DE87-A63F-4FD9-AE29-81DF0DCDEB25}" dt="2023-05-12T13:13:58.465" v="1737" actId="21"/>
        <pc:sldMkLst>
          <pc:docMk/>
          <pc:sldMk cId="103688312" sldId="284"/>
        </pc:sldMkLst>
        <pc:spChg chg="mod">
          <ac:chgData name="Praful Surjuse" userId="63feabdd4e4997dd" providerId="LiveId" clId="{B710DE87-A63F-4FD9-AE29-81DF0DCDEB25}" dt="2023-05-12T12:39:05.248" v="1164" actId="20577"/>
          <ac:spMkLst>
            <pc:docMk/>
            <pc:sldMk cId="103688312" sldId="284"/>
            <ac:spMk id="2" creationId="{85EBE156-EB32-F791-B01B-0AAE65BFAD7C}"/>
          </ac:spMkLst>
        </pc:spChg>
        <pc:spChg chg="mod">
          <ac:chgData name="Praful Surjuse" userId="63feabdd4e4997dd" providerId="LiveId" clId="{B710DE87-A63F-4FD9-AE29-81DF0DCDEB25}" dt="2023-05-12T13:13:58.465" v="1737" actId="21"/>
          <ac:spMkLst>
            <pc:docMk/>
            <pc:sldMk cId="103688312" sldId="284"/>
            <ac:spMk id="3" creationId="{51CAA28E-44A1-462F-F977-AC192126F310}"/>
          </ac:spMkLst>
        </pc:spChg>
      </pc:sldChg>
      <pc:sldChg chg="addSp delSp modSp new mod">
        <pc:chgData name="Praful Surjuse" userId="63feabdd4e4997dd" providerId="LiveId" clId="{B710DE87-A63F-4FD9-AE29-81DF0DCDEB25}" dt="2023-05-12T03:34:22.834" v="459" actId="1076"/>
        <pc:sldMkLst>
          <pc:docMk/>
          <pc:sldMk cId="190135540" sldId="285"/>
        </pc:sldMkLst>
        <pc:spChg chg="mod">
          <ac:chgData name="Praful Surjuse" userId="63feabdd4e4997dd" providerId="LiveId" clId="{B710DE87-A63F-4FD9-AE29-81DF0DCDEB25}" dt="2023-05-12T03:31:59.869" v="418" actId="14100"/>
          <ac:spMkLst>
            <pc:docMk/>
            <pc:sldMk cId="190135540" sldId="285"/>
            <ac:spMk id="2" creationId="{6ED87EC1-E1FF-69BD-FAFD-96FEA227A794}"/>
          </ac:spMkLst>
        </pc:spChg>
        <pc:spChg chg="del">
          <ac:chgData name="Praful Surjuse" userId="63feabdd4e4997dd" providerId="LiveId" clId="{B710DE87-A63F-4FD9-AE29-81DF0DCDEB25}" dt="2023-05-12T03:30:36.453" v="400"/>
          <ac:spMkLst>
            <pc:docMk/>
            <pc:sldMk cId="190135540" sldId="285"/>
            <ac:spMk id="3" creationId="{35F94919-7A58-D590-C498-3D5BB6CB4322}"/>
          </ac:spMkLst>
        </pc:spChg>
        <pc:spChg chg="add mod">
          <ac:chgData name="Praful Surjuse" userId="63feabdd4e4997dd" providerId="LiveId" clId="{B710DE87-A63F-4FD9-AE29-81DF0DCDEB25}" dt="2023-05-12T03:34:16.351" v="458" actId="14100"/>
          <ac:spMkLst>
            <pc:docMk/>
            <pc:sldMk cId="190135540" sldId="285"/>
            <ac:spMk id="11" creationId="{4BB06339-73C1-D0B5-3A8E-60986434AF0A}"/>
          </ac:spMkLst>
        </pc:spChg>
        <pc:spChg chg="add">
          <ac:chgData name="Praful Surjuse" userId="63feabdd4e4997dd" providerId="LiveId" clId="{B710DE87-A63F-4FD9-AE29-81DF0DCDEB25}" dt="2023-05-12T03:33:22.298" v="443" actId="11529"/>
          <ac:spMkLst>
            <pc:docMk/>
            <pc:sldMk cId="190135540" sldId="285"/>
            <ac:spMk id="12" creationId="{736F5B61-D5D6-DAE3-3F60-2962B4EE2190}"/>
          </ac:spMkLst>
        </pc:spChg>
        <pc:spChg chg="add mod">
          <ac:chgData name="Praful Surjuse" userId="63feabdd4e4997dd" providerId="LiveId" clId="{B710DE87-A63F-4FD9-AE29-81DF0DCDEB25}" dt="2023-05-12T03:33:48.411" v="455" actId="20577"/>
          <ac:spMkLst>
            <pc:docMk/>
            <pc:sldMk cId="190135540" sldId="285"/>
            <ac:spMk id="13" creationId="{0C3AC6A0-13C3-05BC-E78A-4629ECEEDD5D}"/>
          </ac:spMkLst>
        </pc:spChg>
        <pc:spChg chg="add mod">
          <ac:chgData name="Praful Surjuse" userId="63feabdd4e4997dd" providerId="LiveId" clId="{B710DE87-A63F-4FD9-AE29-81DF0DCDEB25}" dt="2023-05-12T03:34:22.834" v="459" actId="1076"/>
          <ac:spMkLst>
            <pc:docMk/>
            <pc:sldMk cId="190135540" sldId="285"/>
            <ac:spMk id="14" creationId="{A65EEF1B-26B8-E181-E065-7BC51466A28B}"/>
          </ac:spMkLst>
        </pc:spChg>
        <pc:picChg chg="add mod">
          <ac:chgData name="Praful Surjuse" userId="63feabdd4e4997dd" providerId="LiveId" clId="{B710DE87-A63F-4FD9-AE29-81DF0DCDEB25}" dt="2023-05-12T03:30:39.619" v="403" actId="1076"/>
          <ac:picMkLst>
            <pc:docMk/>
            <pc:sldMk cId="190135540" sldId="285"/>
            <ac:picMk id="8" creationId="{D681884B-E843-384C-68F5-DFE6DC46D650}"/>
          </ac:picMkLst>
        </pc:picChg>
        <pc:picChg chg="add mod">
          <ac:chgData name="Praful Surjuse" userId="63feabdd4e4997dd" providerId="LiveId" clId="{B710DE87-A63F-4FD9-AE29-81DF0DCDEB25}" dt="2023-05-12T03:32:03.255" v="419" actId="1076"/>
          <ac:picMkLst>
            <pc:docMk/>
            <pc:sldMk cId="190135540" sldId="285"/>
            <ac:picMk id="10" creationId="{5FBF562C-521A-E3A6-27DF-4CEC43090209}"/>
          </ac:picMkLst>
        </pc:picChg>
      </pc:sldChg>
      <pc:sldChg chg="addSp delSp modSp new mod">
        <pc:chgData name="Praful Surjuse" userId="63feabdd4e4997dd" providerId="LiveId" clId="{B710DE87-A63F-4FD9-AE29-81DF0DCDEB25}" dt="2023-05-12T13:09:27.199" v="1619" actId="20577"/>
        <pc:sldMkLst>
          <pc:docMk/>
          <pc:sldMk cId="1710731614" sldId="286"/>
        </pc:sldMkLst>
        <pc:spChg chg="mod">
          <ac:chgData name="Praful Surjuse" userId="63feabdd4e4997dd" providerId="LiveId" clId="{B710DE87-A63F-4FD9-AE29-81DF0DCDEB25}" dt="2023-05-12T12:37:00.378" v="1125" actId="14100"/>
          <ac:spMkLst>
            <pc:docMk/>
            <pc:sldMk cId="1710731614" sldId="286"/>
            <ac:spMk id="2" creationId="{15C4B836-BF9C-A95D-8731-7092F7C6DF2E}"/>
          </ac:spMkLst>
        </pc:spChg>
        <pc:spChg chg="del">
          <ac:chgData name="Praful Surjuse" userId="63feabdd4e4997dd" providerId="LiveId" clId="{B710DE87-A63F-4FD9-AE29-81DF0DCDEB25}" dt="2023-05-12T12:20:00.572" v="639"/>
          <ac:spMkLst>
            <pc:docMk/>
            <pc:sldMk cId="1710731614" sldId="286"/>
            <ac:spMk id="3" creationId="{63E2EF20-C313-113C-A834-BFFB0AD1AC8B}"/>
          </ac:spMkLst>
        </pc:spChg>
        <pc:spChg chg="mod">
          <ac:chgData name="Praful Surjuse" userId="63feabdd4e4997dd" providerId="LiveId" clId="{B710DE87-A63F-4FD9-AE29-81DF0DCDEB25}" dt="2023-05-12T12:38:26.835" v="1150" actId="6549"/>
          <ac:spMkLst>
            <pc:docMk/>
            <pc:sldMk cId="1710731614" sldId="286"/>
            <ac:spMk id="5" creationId="{67273E0D-DCBA-8A18-B044-FFFB9697AC6F}"/>
          </ac:spMkLst>
        </pc:spChg>
        <pc:spChg chg="add mod">
          <ac:chgData name="Praful Surjuse" userId="63feabdd4e4997dd" providerId="LiveId" clId="{B710DE87-A63F-4FD9-AE29-81DF0DCDEB25}" dt="2023-05-12T12:38:12.284" v="1130" actId="14100"/>
          <ac:spMkLst>
            <pc:docMk/>
            <pc:sldMk cId="1710731614" sldId="286"/>
            <ac:spMk id="11" creationId="{FFE70562-9247-9836-F4C4-FDA43585F6D7}"/>
          </ac:spMkLst>
        </pc:spChg>
        <pc:spChg chg="add mod">
          <ac:chgData name="Praful Surjuse" userId="63feabdd4e4997dd" providerId="LiveId" clId="{B710DE87-A63F-4FD9-AE29-81DF0DCDEB25}" dt="2023-05-12T13:09:27.199" v="1619" actId="20577"/>
          <ac:spMkLst>
            <pc:docMk/>
            <pc:sldMk cId="1710731614" sldId="286"/>
            <ac:spMk id="14" creationId="{A80A9176-CE5C-A89B-E3C5-52FD1592AAA7}"/>
          </ac:spMkLst>
        </pc:spChg>
        <pc:picChg chg="add mod">
          <ac:chgData name="Praful Surjuse" userId="63feabdd4e4997dd" providerId="LiveId" clId="{B710DE87-A63F-4FD9-AE29-81DF0DCDEB25}" dt="2023-05-12T12:38:01.880" v="1128" actId="14100"/>
          <ac:picMkLst>
            <pc:docMk/>
            <pc:sldMk cId="1710731614" sldId="286"/>
            <ac:picMk id="8" creationId="{D59FF89A-7F56-5CCE-7D3A-E4F03EF4B031}"/>
          </ac:picMkLst>
        </pc:picChg>
        <pc:picChg chg="add del mod">
          <ac:chgData name="Praful Surjuse" userId="63feabdd4e4997dd" providerId="LiveId" clId="{B710DE87-A63F-4FD9-AE29-81DF0DCDEB25}" dt="2023-05-12T12:34:39.773" v="1026"/>
          <ac:picMkLst>
            <pc:docMk/>
            <pc:sldMk cId="1710731614" sldId="286"/>
            <ac:picMk id="10" creationId="{24E96C3C-5471-128F-CEAB-DC5902DD6A06}"/>
          </ac:picMkLst>
        </pc:picChg>
        <pc:picChg chg="add mod">
          <ac:chgData name="Praful Surjuse" userId="63feabdd4e4997dd" providerId="LiveId" clId="{B710DE87-A63F-4FD9-AE29-81DF0DCDEB25}" dt="2023-05-12T13:08:51.582" v="1590" actId="14100"/>
          <ac:picMkLst>
            <pc:docMk/>
            <pc:sldMk cId="1710731614" sldId="286"/>
            <ac:picMk id="13" creationId="{F321A9D3-67DC-0CAC-1613-4E855B0FE25E}"/>
          </ac:picMkLst>
        </pc:picChg>
      </pc:sldChg>
      <pc:sldChg chg="addSp delSp modSp new mod">
        <pc:chgData name="Praful Surjuse" userId="63feabdd4e4997dd" providerId="LiveId" clId="{B710DE87-A63F-4FD9-AE29-81DF0DCDEB25}" dt="2023-05-12T12:35:34.742" v="1068" actId="20577"/>
        <pc:sldMkLst>
          <pc:docMk/>
          <pc:sldMk cId="2075755033" sldId="287"/>
        </pc:sldMkLst>
        <pc:spChg chg="mod">
          <ac:chgData name="Praful Surjuse" userId="63feabdd4e4997dd" providerId="LiveId" clId="{B710DE87-A63F-4FD9-AE29-81DF0DCDEB25}" dt="2023-05-12T12:26:04.847" v="675" actId="14100"/>
          <ac:spMkLst>
            <pc:docMk/>
            <pc:sldMk cId="2075755033" sldId="287"/>
            <ac:spMk id="2" creationId="{DDF14C48-653A-2120-64CF-FC3967ECC97C}"/>
          </ac:spMkLst>
        </pc:spChg>
        <pc:spChg chg="del">
          <ac:chgData name="Praful Surjuse" userId="63feabdd4e4997dd" providerId="LiveId" clId="{B710DE87-A63F-4FD9-AE29-81DF0DCDEB25}" dt="2023-05-12T12:25:49.858" v="669"/>
          <ac:spMkLst>
            <pc:docMk/>
            <pc:sldMk cId="2075755033" sldId="287"/>
            <ac:spMk id="3" creationId="{46018E89-E980-9B47-D76D-33ECC0F7C2EC}"/>
          </ac:spMkLst>
        </pc:spChg>
        <pc:spChg chg="add mod">
          <ac:chgData name="Praful Surjuse" userId="63feabdd4e4997dd" providerId="LiveId" clId="{B710DE87-A63F-4FD9-AE29-81DF0DCDEB25}" dt="2023-05-12T12:35:16.141" v="1034" actId="1076"/>
          <ac:spMkLst>
            <pc:docMk/>
            <pc:sldMk cId="2075755033" sldId="287"/>
            <ac:spMk id="9" creationId="{036029FC-9CD7-49AA-A367-1ABAA8B48C60}"/>
          </ac:spMkLst>
        </pc:spChg>
        <pc:spChg chg="add mod">
          <ac:chgData name="Praful Surjuse" userId="63feabdd4e4997dd" providerId="LiveId" clId="{B710DE87-A63F-4FD9-AE29-81DF0DCDEB25}" dt="2023-05-12T12:35:34.742" v="1068" actId="20577"/>
          <ac:spMkLst>
            <pc:docMk/>
            <pc:sldMk cId="2075755033" sldId="287"/>
            <ac:spMk id="12" creationId="{02B48928-D8C3-7FF9-6DD8-06B60A454D44}"/>
          </ac:spMkLst>
        </pc:spChg>
        <pc:picChg chg="add mod">
          <ac:chgData name="Praful Surjuse" userId="63feabdd4e4997dd" providerId="LiveId" clId="{B710DE87-A63F-4FD9-AE29-81DF0DCDEB25}" dt="2023-05-12T12:26:19.454" v="677" actId="1076"/>
          <ac:picMkLst>
            <pc:docMk/>
            <pc:sldMk cId="2075755033" sldId="287"/>
            <ac:picMk id="8" creationId="{3F5BC708-C4FA-A751-0F39-5379432B8E40}"/>
          </ac:picMkLst>
        </pc:picChg>
        <pc:picChg chg="add mod">
          <ac:chgData name="Praful Surjuse" userId="63feabdd4e4997dd" providerId="LiveId" clId="{B710DE87-A63F-4FD9-AE29-81DF0DCDEB25}" dt="2023-05-12T12:35:10.584" v="1033" actId="14100"/>
          <ac:picMkLst>
            <pc:docMk/>
            <pc:sldMk cId="2075755033" sldId="287"/>
            <ac:picMk id="11" creationId="{C52EF41F-35DE-735E-151B-C8894820AF9F}"/>
          </ac:picMkLst>
        </pc:picChg>
      </pc:sldChg>
      <pc:sldChg chg="modSp new mod">
        <pc:chgData name="Praful Surjuse" userId="63feabdd4e4997dd" providerId="LiveId" clId="{B710DE87-A63F-4FD9-AE29-81DF0DCDEB25}" dt="2023-05-12T12:33:58.827" v="1019" actId="20577"/>
        <pc:sldMkLst>
          <pc:docMk/>
          <pc:sldMk cId="1954293914" sldId="288"/>
        </pc:sldMkLst>
        <pc:spChg chg="mod">
          <ac:chgData name="Praful Surjuse" userId="63feabdd4e4997dd" providerId="LiveId" clId="{B710DE87-A63F-4FD9-AE29-81DF0DCDEB25}" dt="2023-05-12T12:30:08.538" v="714" actId="20577"/>
          <ac:spMkLst>
            <pc:docMk/>
            <pc:sldMk cId="1954293914" sldId="288"/>
            <ac:spMk id="2" creationId="{05F1C401-D8E3-751A-DB05-6E5779A01D3F}"/>
          </ac:spMkLst>
        </pc:spChg>
        <pc:spChg chg="mod">
          <ac:chgData name="Praful Surjuse" userId="63feabdd4e4997dd" providerId="LiveId" clId="{B710DE87-A63F-4FD9-AE29-81DF0DCDEB25}" dt="2023-05-12T12:33:58.827" v="1019" actId="20577"/>
          <ac:spMkLst>
            <pc:docMk/>
            <pc:sldMk cId="1954293914" sldId="288"/>
            <ac:spMk id="3" creationId="{CEC54B07-2555-4E87-3E61-08B603229111}"/>
          </ac:spMkLst>
        </pc:spChg>
      </pc:sldChg>
      <pc:sldChg chg="modSp new mod">
        <pc:chgData name="Praful Surjuse" userId="63feabdd4e4997dd" providerId="LiveId" clId="{B710DE87-A63F-4FD9-AE29-81DF0DCDEB25}" dt="2023-05-12T12:46:21.774" v="1576" actId="6549"/>
        <pc:sldMkLst>
          <pc:docMk/>
          <pc:sldMk cId="2425239658" sldId="289"/>
        </pc:sldMkLst>
        <pc:spChg chg="mod">
          <ac:chgData name="Praful Surjuse" userId="63feabdd4e4997dd" providerId="LiveId" clId="{B710DE87-A63F-4FD9-AE29-81DF0DCDEB25}" dt="2023-05-12T12:46:07.214" v="1543" actId="20577"/>
          <ac:spMkLst>
            <pc:docMk/>
            <pc:sldMk cId="2425239658" sldId="289"/>
            <ac:spMk id="2" creationId="{CFC0BD62-6B37-EA29-FEFD-8A6DDB7E92E0}"/>
          </ac:spMkLst>
        </pc:spChg>
        <pc:spChg chg="mod">
          <ac:chgData name="Praful Surjuse" userId="63feabdd4e4997dd" providerId="LiveId" clId="{B710DE87-A63F-4FD9-AE29-81DF0DCDEB25}" dt="2023-05-12T12:46:21.774" v="1576" actId="6549"/>
          <ac:spMkLst>
            <pc:docMk/>
            <pc:sldMk cId="2425239658" sldId="289"/>
            <ac:spMk id="3" creationId="{DA842938-154B-58C6-39DE-38CEC575A7CA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5/12/2023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BE156-EB32-F791-B01B-0AAE65BFA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Shifted to Saint Louis, US in May 2017.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AA28E-44A1-462F-F977-AC192126F3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862015"/>
            <a:ext cx="9372599" cy="3452935"/>
          </a:xfrm>
        </p:spPr>
        <p:txBody>
          <a:bodyPr/>
          <a:lstStyle/>
          <a:p>
            <a:r>
              <a:rPr lang="en-US" dirty="0"/>
              <a:t>Shifted to Tech Mahindra, USA and worked for AT &amp; T project at Saint Louis , Missouri</a:t>
            </a:r>
          </a:p>
          <a:p>
            <a:r>
              <a:rPr lang="en-US" dirty="0"/>
              <a:t>Dec 2020 : Shifted to new Employer </a:t>
            </a:r>
            <a:r>
              <a:rPr lang="en-US" dirty="0" err="1"/>
              <a:t>GalaxESystems</a:t>
            </a:r>
            <a:r>
              <a:rPr lang="en-US" dirty="0"/>
              <a:t> in and started working on BPM Project for Client Blue Cross Blue Shield of NJ as Contractor.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BF8F-CAE4-5531-DEDF-E2062031FD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7560D7-AFF2-D881-6932-5190200BC6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4F7BE-0A5E-F9FC-1060-08D7E707D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88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14C48-653A-2120-64CF-FC3967ECC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7150" y="381001"/>
            <a:ext cx="9619525" cy="520700"/>
          </a:xfrm>
        </p:spPr>
        <p:txBody>
          <a:bodyPr/>
          <a:lstStyle/>
          <a:p>
            <a:r>
              <a:rPr lang="en-US" dirty="0"/>
              <a:t>Photos at Saint Louis</a:t>
            </a:r>
          </a:p>
        </p:txBody>
      </p:sp>
      <p:pic>
        <p:nvPicPr>
          <p:cNvPr id="8" name="Content Placeholder 7" descr="A group of people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3F5BC708-C4FA-A751-0F39-5379432B8E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1032933" y="1535643"/>
            <a:ext cx="5071534" cy="38036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C3EC7-0953-6E36-C7AE-1D1C3DD1003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F1CEA-B98C-2D27-EAC8-D1204109C4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A836A-4DA6-0D25-D4B5-F23281DDE7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6029FC-9CD7-49AA-A367-1ABAA8B48C60}"/>
              </a:ext>
            </a:extLst>
          </p:cNvPr>
          <p:cNvSpPr txBox="1"/>
          <p:nvPr/>
        </p:nvSpPr>
        <p:spPr>
          <a:xfrm>
            <a:off x="1666875" y="5956299"/>
            <a:ext cx="3892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Saint Louis Zoo Winterfest</a:t>
            </a:r>
          </a:p>
        </p:txBody>
      </p:sp>
      <p:pic>
        <p:nvPicPr>
          <p:cNvPr id="11" name="Picture 10" descr="A person and two children posing for a picture&#10;&#10;Description automatically generated with low confidence">
            <a:extLst>
              <a:ext uri="{FF2B5EF4-FFF2-40B4-BE49-F238E27FC236}">
                <a16:creationId xmlns:a16="http://schemas.microsoft.com/office/drawing/2014/main" id="{C52EF41F-35DE-735E-151B-C8894820A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5508624" y="901700"/>
            <a:ext cx="4267199" cy="32003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2B48928-D8C3-7FF9-6DD8-06B60A454D44}"/>
              </a:ext>
            </a:extLst>
          </p:cNvPr>
          <p:cNvSpPr txBox="1"/>
          <p:nvPr/>
        </p:nvSpPr>
        <p:spPr>
          <a:xfrm>
            <a:off x="6007100" y="4343400"/>
            <a:ext cx="3397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Eckert’s farm near Saint Louis</a:t>
            </a:r>
          </a:p>
        </p:txBody>
      </p:sp>
    </p:spTree>
    <p:extLst>
      <p:ext uri="{BB962C8B-B14F-4D97-AF65-F5344CB8AC3E}">
        <p14:creationId xmlns:p14="http://schemas.microsoft.com/office/powerpoint/2010/main" val="2075755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0BD62-6B37-EA29-FEFD-8A6DDB7E9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Shifted to Charlotte, US in Jan 2022.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42938-154B-58C6-39DE-38CEC575A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June 2021 : Shifted to new JBPM Minerva project Wells Fargo Risk Management LOB as Contractor till Feb 2023.</a:t>
            </a:r>
          </a:p>
          <a:p>
            <a:r>
              <a:rPr lang="en-US" dirty="0"/>
              <a:t>Jan 2022 : Shifted to Charlotte for same project Wells Fargo Risk Management LOB as Contractor till Feb 2023</a:t>
            </a:r>
          </a:p>
          <a:p>
            <a:r>
              <a:rPr lang="en-US" dirty="0"/>
              <a:t>Apr 2023 : Joined new project at Wells Fargo WIM LOB as Contractor.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55183-5688-234B-B2F7-A194DC32BE2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DB21A-4E73-BB4F-52A9-A12D13DA2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A9D9A-B899-2B96-A793-0B7D50D779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239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4B836-BF9C-A95D-8731-7092F7C6D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1"/>
            <a:ext cx="9779183" cy="514350"/>
          </a:xfrm>
        </p:spPr>
        <p:txBody>
          <a:bodyPr/>
          <a:lstStyle/>
          <a:p>
            <a:r>
              <a:rPr lang="en-US" dirty="0"/>
              <a:t>Photos at Charlotte</a:t>
            </a:r>
          </a:p>
        </p:txBody>
      </p:sp>
      <p:pic>
        <p:nvPicPr>
          <p:cNvPr id="8" name="Content Placeholder 7" descr="A group of people on a roller coaster&#10;&#10;Description automatically generated with medium confidence">
            <a:extLst>
              <a:ext uri="{FF2B5EF4-FFF2-40B4-BE49-F238E27FC236}">
                <a16:creationId xmlns:a16="http://schemas.microsoft.com/office/drawing/2014/main" id="{D59FF89A-7F56-5CCE-7D3A-E4F03EF4B0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0142" y="1312863"/>
            <a:ext cx="5158316" cy="386873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1451F-8E06-3DA8-061B-94209DDDDE2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73E0D-DCBA-8A18-B044-FFFB9697AC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Praful Surjuse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D8ABA7-FA56-8AE0-CEB1-AEA7507786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E70562-9247-9836-F4C4-FDA43585F6D7}"/>
              </a:ext>
            </a:extLst>
          </p:cNvPr>
          <p:cNvSpPr txBox="1"/>
          <p:nvPr/>
        </p:nvSpPr>
        <p:spPr>
          <a:xfrm>
            <a:off x="508000" y="5315982"/>
            <a:ext cx="5016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Disney Tour Last Memorial Day Weekend</a:t>
            </a:r>
          </a:p>
        </p:txBody>
      </p:sp>
      <p:pic>
        <p:nvPicPr>
          <p:cNvPr id="13" name="Picture 12" descr="A child and child standing on a beach&#10;&#10;Description automatically generated with medium confidence">
            <a:extLst>
              <a:ext uri="{FF2B5EF4-FFF2-40B4-BE49-F238E27FC236}">
                <a16:creationId xmlns:a16="http://schemas.microsoft.com/office/drawing/2014/main" id="{F321A9D3-67DC-0CAC-1613-4E855B0FE2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312599" y="1388299"/>
            <a:ext cx="4419160" cy="31674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80A9176-CE5C-A89B-E3C5-52FD1592AAA7}"/>
              </a:ext>
            </a:extLst>
          </p:cNvPr>
          <p:cNvSpPr txBox="1"/>
          <p:nvPr/>
        </p:nvSpPr>
        <p:spPr>
          <a:xfrm>
            <a:off x="5938458" y="5365750"/>
            <a:ext cx="3091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Myrtle beach April 2</a:t>
            </a:r>
            <a:r>
              <a:rPr lang="en-US" baseline="30000" dirty="0"/>
              <a:t>nd</a:t>
            </a:r>
            <a:r>
              <a:rPr lang="en-US" dirty="0"/>
              <a:t> week</a:t>
            </a:r>
          </a:p>
        </p:txBody>
      </p:sp>
    </p:spTree>
    <p:extLst>
      <p:ext uri="{BB962C8B-B14F-4D97-AF65-F5344CB8AC3E}">
        <p14:creationId xmlns:p14="http://schemas.microsoft.com/office/powerpoint/2010/main" val="1710731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1C401-D8E3-751A-DB05-6E5779A01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Hobbies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54B07-2555-4E87-3E61-08B603229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Playing cricket, tennis, soccer or any outdoor games.</a:t>
            </a:r>
          </a:p>
          <a:p>
            <a:r>
              <a:rPr lang="en-US" dirty="0"/>
              <a:t>Had my first skating experience at Kate's Skating Rinks last Sunday. Again, going this Sunday.</a:t>
            </a:r>
          </a:p>
          <a:p>
            <a:r>
              <a:rPr lang="en-US" dirty="0"/>
              <a:t> Reading fiction Novels.</a:t>
            </a:r>
          </a:p>
          <a:p>
            <a:r>
              <a:rPr lang="en-US" dirty="0"/>
              <a:t>Like to read technical stuff.</a:t>
            </a:r>
          </a:p>
          <a:p>
            <a:r>
              <a:rPr lang="en-US" dirty="0"/>
              <a:t>Like to learn from Udemy.</a:t>
            </a:r>
          </a:p>
          <a:p>
            <a:r>
              <a:rPr lang="en-US" dirty="0"/>
              <a:t>Travelling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D14D1-32A5-738A-FF99-F5AB5169810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D1CFC-5E61-EE4A-0A9F-FDCCFCBADF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19F75-81F6-7FE9-31B6-557AC70B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293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FAFF6-42E9-9F1B-EF95-5E5A1FFDA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 Moto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029A5-D5A2-A004-159E-9AED66A018F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  <a:pPr/>
              <a:t>5/12/2023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0CDFE-F2C8-B05E-CD82-EB4F2596D7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80BFF-2DDF-4261-78E5-679F1CAA06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26" name="Picture 2" descr="Janene Lowe - Income Maintenance Caseworker - County Assistance Office |  LinkedIn">
            <a:extLst>
              <a:ext uri="{FF2B5EF4-FFF2-40B4-BE49-F238E27FC236}">
                <a16:creationId xmlns:a16="http://schemas.microsoft.com/office/drawing/2014/main" id="{EE2C7F37-0E8F-1834-EF0F-842BDA50C38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6378" y="210264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reatness | The PR Life">
            <a:extLst>
              <a:ext uri="{FF2B5EF4-FFF2-40B4-BE49-F238E27FC236}">
                <a16:creationId xmlns:a16="http://schemas.microsoft.com/office/drawing/2014/main" id="{3F7EC5A1-0FC5-998D-D943-94BB69848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0" y="4188619"/>
            <a:ext cx="2028427" cy="2377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ings are always working out for me, Inspirational Affirmation design -  Things Are Always Working Out For Me - Pin | TeePublic">
            <a:extLst>
              <a:ext uri="{FF2B5EF4-FFF2-40B4-BE49-F238E27FC236}">
                <a16:creationId xmlns:a16="http://schemas.microsoft.com/office/drawing/2014/main" id="{C2C704AA-C32C-C0EF-B3C6-544414DD2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5185" y="210264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SSUME THE BEST WILL HAPPEN | Author Becky Johnen">
            <a:extLst>
              <a:ext uri="{FF2B5EF4-FFF2-40B4-BE49-F238E27FC236}">
                <a16:creationId xmlns:a16="http://schemas.microsoft.com/office/drawing/2014/main" id="{23A366A3-053C-8DBB-6764-24C2706DD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4527" y="2131218"/>
            <a:ext cx="2114550" cy="20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44162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rmAutofit/>
          </a:bodyPr>
          <a:lstStyle/>
          <a:p>
            <a:r>
              <a:rPr lang="en-US" dirty="0"/>
              <a:t>Praful Surjuse​</a:t>
            </a:r>
          </a:p>
          <a:p>
            <a:r>
              <a:rPr lang="en-US" dirty="0"/>
              <a:t>prafuls21@gmail.com</a:t>
            </a:r>
          </a:p>
          <a:p>
            <a:r>
              <a:rPr lang="en-US" dirty="0"/>
              <a:t>https://www.linkedin.com/in/praful-surjuse-6b42132b/</a:t>
            </a:r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{DC9F6226-BD37-441B-92CF-B02AEA55FD91}tf45331398_win32</Template>
  <TotalTime>767</TotalTime>
  <Words>240</Words>
  <Application>Microsoft Office PowerPoint</Application>
  <PresentationFormat>Widescreen</PresentationFormat>
  <Paragraphs>46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Tenorite</vt:lpstr>
      <vt:lpstr>Office Theme</vt:lpstr>
      <vt:lpstr>Shifted to Saint Louis, US in May 2017.</vt:lpstr>
      <vt:lpstr>Photos at Saint Louis</vt:lpstr>
      <vt:lpstr>Shifted to Charlotte, US in Jan 2022.</vt:lpstr>
      <vt:lpstr>Photos at Charlotte</vt:lpstr>
      <vt:lpstr>Hobbies</vt:lpstr>
      <vt:lpstr>Life Moto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Me</dc:title>
  <dc:creator>Praful Surjuse</dc:creator>
  <cp:lastModifiedBy>Praful Surjuse</cp:lastModifiedBy>
  <cp:revision>1</cp:revision>
  <dcterms:created xsi:type="dcterms:W3CDTF">2023-05-12T00:29:10Z</dcterms:created>
  <dcterms:modified xsi:type="dcterms:W3CDTF">2023-05-12T13:57:11Z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